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A97DFC-5F08-445A-ABAF-83C63CA91E65}">
  <a:tblStyle styleId="{E5A97DFC-5F08-445A-ABAF-83C63CA91E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Raleway-regular.fntdata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Lat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a4b027a0f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a4b027a0f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d600b27d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d600b27d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a4b027a0f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a4b027a0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d600b27dd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d600b27dd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a4b027a0f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a4b027a0f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>
                <a:solidFill>
                  <a:schemeClr val="accent5"/>
                </a:solidFill>
              </a:rPr>
              <a:t>Assignment 02. </a:t>
            </a:r>
            <a:r>
              <a:rPr lang="en" sz="3380">
                <a:solidFill>
                  <a:schemeClr val="accent5"/>
                </a:solidFill>
              </a:rPr>
              <a:t>S</a:t>
            </a:r>
            <a:r>
              <a:rPr lang="en" sz="3380">
                <a:solidFill>
                  <a:schemeClr val="accent5"/>
                </a:solidFill>
              </a:rPr>
              <a:t>napshots of rapid </a:t>
            </a:r>
            <a:r>
              <a:rPr lang="en" sz="3380">
                <a:solidFill>
                  <a:schemeClr val="accent5"/>
                </a:solidFill>
              </a:rPr>
              <a:t>intensification</a:t>
            </a:r>
            <a:r>
              <a:rPr lang="en" sz="3380">
                <a:solidFill>
                  <a:schemeClr val="accent5"/>
                </a:solidFill>
              </a:rPr>
              <a:t> of hurricane Ida</a:t>
            </a:r>
            <a:endParaRPr sz="3380">
              <a:solidFill>
                <a:schemeClr val="accent5"/>
              </a:solidFill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71250" y="3174874"/>
            <a:ext cx="7801500" cy="13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Eduardo Jimenez Hernandez, BE PhD student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ATMO555 Introduction to Atmospheric and Hydrologic Remote Sensing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of Arizona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1, 2021</a:t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1358800"/>
            <a:ext cx="7688700" cy="32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Selected </a:t>
            </a:r>
            <a:r>
              <a:rPr lang="en"/>
              <a:t>hurricane Ida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Date: August 28 and 29, 2021 (</a:t>
            </a:r>
            <a:r>
              <a:rPr i="1" lang="en"/>
              <a:t>to observe rapid intensification</a:t>
            </a:r>
            <a:r>
              <a:rPr lang="en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Variables: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Download the images from GES DISC using a Windows Powershell script.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the Anaconda distribution of Python language, I created a </a:t>
            </a:r>
            <a:r>
              <a:rPr b="1" lang="en"/>
              <a:t>conda</a:t>
            </a:r>
            <a:r>
              <a:rPr lang="en"/>
              <a:t> environment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Installed libraries: </a:t>
            </a:r>
            <a:r>
              <a:rPr b="1" lang="en"/>
              <a:t>GDAL, matplotlib, cartopy, imageio, spyder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Spyder IDE</a:t>
            </a:r>
            <a:r>
              <a:rPr lang="en"/>
              <a:t> (matlab-like Python IDE)</a:t>
            </a:r>
            <a:endParaRPr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6" name="Google Shape;96;p14"/>
          <p:cNvGraphicFramePr/>
          <p:nvPr/>
        </p:nvGraphicFramePr>
        <p:xfrm>
          <a:off x="2430150" y="236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{E5A97DFC-5F08-445A-ABAF-83C63CA91E65}</a:tableStyleId>
              </a:tblPr>
              <a:tblGrid>
                <a:gridCol w="2143650"/>
                <a:gridCol w="2143650"/>
              </a:tblGrid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Variable</a:t>
                      </a:r>
                      <a:endParaRPr b="1"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Product</a:t>
                      </a:r>
                      <a:endParaRPr b="1"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Precipitation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GPM_3IMERGHH</a:t>
                      </a:r>
                      <a:endParaRPr sz="12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Conda environment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0" y="1240675"/>
            <a:ext cx="45138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conda create --name atmo555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conda install -n atmo555 python=3.6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conda activate atmo555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475" y="2056575"/>
            <a:ext cx="5890650" cy="308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4513800" y="519275"/>
            <a:ext cx="4513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the libraries, for this project we need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gdal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matplotlib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cartopy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I also installed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spyder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edit the Python code.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conda install -n atmo555 -c conda-forge gdal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conda install -n atmo555 -c conda-forge matplotlib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conda install -n atmo555 -c conda-forge spyder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conda install -n atmo555 -c conda-forge cartopy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29450" y="23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47" y="482250"/>
            <a:ext cx="8464603" cy="458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27650" y="543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Snapshots</a:t>
            </a:r>
            <a:endParaRPr/>
          </a:p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075" y="3157760"/>
            <a:ext cx="3180677" cy="1932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175" y="1027125"/>
            <a:ext cx="3180677" cy="1932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1975" y="1027125"/>
            <a:ext cx="3180677" cy="193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1984" y="3157775"/>
            <a:ext cx="3180667" cy="19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Precipitation Aug 28-29 @ 30 min</a:t>
            </a:r>
            <a:endParaRPr/>
          </a:p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741" y="1091850"/>
            <a:ext cx="6669008" cy="40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